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9" d="100"/>
          <a:sy n="69" d="100"/>
        </p:scale>
        <p:origin x="294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1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6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06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58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7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0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8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9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4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53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EEA4-30E1-46E4-BFBA-1BE12BA88338}" type="datetimeFigureOut">
              <a:rPr lang="en-GB" smtClean="0"/>
              <a:t>19/10/2019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EBC6D-D862-4F01-919B-DECFE32F7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54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58234"/>
            <a:ext cx="3924301" cy="2876852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Kirsty’s Kettlebell Technique Tips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 clean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and 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3623733"/>
            <a:ext cx="5894615" cy="4336750"/>
          </a:xfrm>
        </p:spPr>
        <p:txBody>
          <a:bodyPr>
            <a:normAutofit fontScale="85000" lnSpcReduction="10000"/>
          </a:bodyPr>
          <a:lstStyle/>
          <a:p>
            <a:r>
              <a:rPr lang="en-US" sz="1800" b="1" dirty="0"/>
              <a:t>Step by step:</a:t>
            </a:r>
          </a:p>
          <a:p>
            <a:r>
              <a:rPr lang="en-US" sz="1800" dirty="0"/>
              <a:t>The clean and press is a combination of two moves, the kettlebell clean and the shoulder press.</a:t>
            </a:r>
          </a:p>
          <a:p>
            <a:pPr marL="285750" indent="-285750"/>
            <a:r>
              <a:rPr lang="en-US" sz="1800" dirty="0"/>
              <a:t>The clean: Keep the kettlebell close to the body</a:t>
            </a:r>
          </a:p>
          <a:p>
            <a:pPr marL="285750" indent="-285750"/>
            <a:r>
              <a:rPr lang="en-US" sz="1800" dirty="0"/>
              <a:t>Over hand grip, bend at the hip.</a:t>
            </a:r>
          </a:p>
          <a:p>
            <a:pPr marL="285750" indent="-285750"/>
            <a:r>
              <a:rPr lang="en-US" sz="1800" dirty="0"/>
              <a:t>Extend at the hip to lift the kettlebell.</a:t>
            </a:r>
          </a:p>
          <a:p>
            <a:pPr marL="285750" indent="-285750"/>
            <a:r>
              <a:rPr lang="en-US" sz="1800" dirty="0"/>
              <a:t>Rotate the hand out so the kettlebell travels around the outside of the hand not over the hand.</a:t>
            </a:r>
          </a:p>
          <a:p>
            <a:pPr marL="285750" indent="-285750"/>
            <a:r>
              <a:rPr lang="en-US" sz="1800" dirty="0"/>
              <a:t>Bring the kettlebell into the Racked position at the top, elbow against your ribs, kettlebell resting on your forearm. </a:t>
            </a:r>
          </a:p>
          <a:p>
            <a:pPr marL="285750" indent="-285750"/>
            <a:endParaRPr lang="en-US" sz="1800" dirty="0"/>
          </a:p>
          <a:p>
            <a:pPr marL="285750" indent="-285750"/>
            <a:r>
              <a:rPr lang="en-US" sz="1800" b="1" dirty="0"/>
              <a:t>The press:</a:t>
            </a:r>
          </a:p>
          <a:p>
            <a:pPr marL="285750" indent="-285750"/>
            <a:r>
              <a:rPr lang="en-US" sz="1800" dirty="0"/>
              <a:t>The kettlebell should now be in the racked position (elbow against ribs, kettlebell on the outside of the forearm, palm facing in).</a:t>
            </a:r>
          </a:p>
          <a:p>
            <a:pPr marL="285750" indent="-285750"/>
            <a:r>
              <a:rPr lang="en-US" sz="1800" dirty="0"/>
              <a:t>From this racked position you press the kettlebell up, extending at the elbow, keeping the kettlebell in line with the shoulder. Engage your core in this overhead position. Repeat.</a:t>
            </a: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766" y="1703917"/>
            <a:ext cx="1702666" cy="1710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236" y="7960484"/>
            <a:ext cx="4196542" cy="251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159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Kirsty’s Kettlebell Technique Tips  The clean and press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BPHC</dc:creator>
  <cp:lastModifiedBy>BPHC</cp:lastModifiedBy>
  <cp:revision>5</cp:revision>
  <dcterms:created xsi:type="dcterms:W3CDTF">2019-07-16T11:14:59Z</dcterms:created>
  <dcterms:modified xsi:type="dcterms:W3CDTF">2019-10-19T07:18:23Z</dcterms:modified>
</cp:coreProperties>
</file>